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12188825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706" autoAdjust="0"/>
  </p:normalViewPr>
  <p:slideViewPr>
    <p:cSldViewPr>
      <p:cViewPr varScale="1">
        <p:scale>
          <a:sx n="84" d="100"/>
          <a:sy n="84" d="100"/>
        </p:scale>
        <p:origin x="180" y="7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954124F-7A3A-4680-A207-44B5B124FCFE}" type="datetime4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2026年9月9日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4AF2C6B-0C1B-4F88-BCBA-898BA50DE788}" type="slidenum">
              <a:rPr lang="en-US" altLang="ja-JP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09302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E51B8A5F-1E36-4FD2-BFB4-3A0A17BFE11A}" type="datetime4">
              <a:rPr lang="ja-JP" altLang="en-US" smtClean="0"/>
              <a:pPr/>
              <a:t>2026年9月9日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クリックしてマスター テキストのスタイルを編集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F8E53BB-F993-49A1-9E37-CA3E5BE0709B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09872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3F8E53BB-F993-49A1-9E37-CA3E5BE0709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7821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長方形 11"/>
          <p:cNvSpPr/>
          <p:nvPr/>
        </p:nvSpPr>
        <p:spPr>
          <a:xfrm>
            <a:off x="0" y="0"/>
            <a:ext cx="12188825" cy="4449836"/>
          </a:xfrm>
          <a:custGeom>
            <a:avLst/>
            <a:gdLst>
              <a:gd name="connsiteX0" fmla="*/ 0 w 12188825"/>
              <a:gd name="connsiteY0" fmla="*/ 0 h 5545334"/>
              <a:gd name="connsiteX1" fmla="*/ 12188825 w 12188825"/>
              <a:gd name="connsiteY1" fmla="*/ 0 h 5545334"/>
              <a:gd name="connsiteX2" fmla="*/ 12188825 w 12188825"/>
              <a:gd name="connsiteY2" fmla="*/ 4181566 h 5545334"/>
              <a:gd name="connsiteX3" fmla="*/ 6105607 w 12188825"/>
              <a:gd name="connsiteY3" fmla="*/ 4449836 h 5545334"/>
              <a:gd name="connsiteX4" fmla="*/ 1 w 12188825"/>
              <a:gd name="connsiteY4" fmla="*/ 4179342 h 5545334"/>
              <a:gd name="connsiteX5" fmla="*/ 1 w 12188825"/>
              <a:gd name="connsiteY5" fmla="*/ 5545334 h 5545334"/>
              <a:gd name="connsiteX6" fmla="*/ 0 w 12188825"/>
              <a:gd name="connsiteY6" fmla="*/ 0 h 5545334"/>
              <a:gd name="connsiteX0" fmla="*/ 0 w 12188825"/>
              <a:gd name="connsiteY0" fmla="*/ 0 h 4449836"/>
              <a:gd name="connsiteX1" fmla="*/ 12188825 w 12188825"/>
              <a:gd name="connsiteY1" fmla="*/ 0 h 4449836"/>
              <a:gd name="connsiteX2" fmla="*/ 12188825 w 12188825"/>
              <a:gd name="connsiteY2" fmla="*/ 4181566 h 4449836"/>
              <a:gd name="connsiteX3" fmla="*/ 6105607 w 12188825"/>
              <a:gd name="connsiteY3" fmla="*/ 4449836 h 4449836"/>
              <a:gd name="connsiteX4" fmla="*/ 1 w 12188825"/>
              <a:gd name="connsiteY4" fmla="*/ 4179342 h 4449836"/>
              <a:gd name="connsiteX5" fmla="*/ 0 w 12188825"/>
              <a:gd name="connsiteY5" fmla="*/ 0 h 4449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4449836">
                <a:moveTo>
                  <a:pt x="0" y="0"/>
                </a:moveTo>
                <a:lnTo>
                  <a:pt x="12188825" y="0"/>
                </a:lnTo>
                <a:lnTo>
                  <a:pt x="12188825" y="4181566"/>
                </a:lnTo>
                <a:cubicBezTo>
                  <a:pt x="10420785" y="4351787"/>
                  <a:pt x="8336850" y="4449836"/>
                  <a:pt x="6105607" y="4449836"/>
                </a:cubicBezTo>
                <a:cubicBezTo>
                  <a:pt x="3864934" y="4449836"/>
                  <a:pt x="1772815" y="4350957"/>
                  <a:pt x="1" y="4179342"/>
                </a:cubicBezTo>
                <a:cubicBezTo>
                  <a:pt x="1" y="2786228"/>
                  <a:pt x="0" y="1393114"/>
                  <a:pt x="0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12"/>
          <p:cNvSpPr/>
          <p:nvPr/>
        </p:nvSpPr>
        <p:spPr>
          <a:xfrm flipV="1">
            <a:off x="1" y="4179342"/>
            <a:ext cx="12188824" cy="1785092"/>
          </a:xfrm>
          <a:custGeom>
            <a:avLst/>
            <a:gdLst/>
            <a:ahLst/>
            <a:cxnLst/>
            <a:rect l="l" t="t" r="r" b="b"/>
            <a:pathLst>
              <a:path w="12188824" h="1785092">
                <a:moveTo>
                  <a:pt x="0" y="0"/>
                </a:moveTo>
                <a:lnTo>
                  <a:pt x="12188824" y="0"/>
                </a:lnTo>
                <a:lnTo>
                  <a:pt x="12188824" y="1782868"/>
                </a:lnTo>
                <a:cubicBezTo>
                  <a:pt x="10420784" y="1612647"/>
                  <a:pt x="8336849" y="1514598"/>
                  <a:pt x="6105606" y="1514598"/>
                </a:cubicBezTo>
                <a:cubicBezTo>
                  <a:pt x="3864933" y="1514598"/>
                  <a:pt x="1772814" y="1613477"/>
                  <a:pt x="0" y="178509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16"/>
          <p:cNvSpPr/>
          <p:nvPr/>
        </p:nvSpPr>
        <p:spPr>
          <a:xfrm flipV="1">
            <a:off x="0" y="4232668"/>
            <a:ext cx="12188825" cy="2625332"/>
          </a:xfrm>
          <a:custGeom>
            <a:avLst/>
            <a:gdLst/>
            <a:ahLst/>
            <a:cxnLst/>
            <a:rect l="l" t="t" r="r" b="b"/>
            <a:pathLst>
              <a:path w="12188825" h="2625332">
                <a:moveTo>
                  <a:pt x="12188819" y="2625332"/>
                </a:moveTo>
                <a:lnTo>
                  <a:pt x="12188819" y="1143000"/>
                </a:lnTo>
                <a:lnTo>
                  <a:pt x="12188819" y="1066800"/>
                </a:lnTo>
                <a:lnTo>
                  <a:pt x="12188825" y="1066800"/>
                </a:lnTo>
                <a:lnTo>
                  <a:pt x="12188825" y="0"/>
                </a:lnTo>
                <a:lnTo>
                  <a:pt x="1" y="0"/>
                </a:lnTo>
                <a:lnTo>
                  <a:pt x="1" y="762000"/>
                </a:lnTo>
                <a:lnTo>
                  <a:pt x="1" y="893566"/>
                </a:lnTo>
                <a:lnTo>
                  <a:pt x="0" y="893566"/>
                </a:lnTo>
                <a:lnTo>
                  <a:pt x="0" y="2417303"/>
                </a:lnTo>
                <a:cubicBezTo>
                  <a:pt x="1730673" y="2256633"/>
                  <a:pt x="3842817" y="2181652"/>
                  <a:pt x="6121030" y="2221419"/>
                </a:cubicBezTo>
                <a:cubicBezTo>
                  <a:pt x="8380478" y="2260858"/>
                  <a:pt x="10472741" y="2407392"/>
                  <a:pt x="12188819" y="262533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2412" y="1371600"/>
            <a:ext cx="9753599" cy="2743200"/>
          </a:xfrm>
        </p:spPr>
        <p:txBody>
          <a:bodyPr rtlCol="0">
            <a:noAutofit/>
          </a:bodyPr>
          <a:lstStyle>
            <a:lvl1pPr>
              <a:lnSpc>
                <a:spcPct val="85000"/>
              </a:lnSpc>
              <a:defRPr sz="6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0"/>
          </p:nvPr>
        </p:nvSpPr>
        <p:spPr>
          <a:xfrm>
            <a:off x="1499616" y="4800600"/>
            <a:ext cx="7333488" cy="1371600"/>
          </a:xfrm>
        </p:spPr>
        <p:txBody>
          <a:bodyPr rtlCol="0"/>
          <a:lstStyle>
            <a:lvl1pPr marL="0" indent="0">
              <a:spcBef>
                <a:spcPts val="0"/>
              </a:spcBef>
              <a:buFontTx/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279082" indent="0">
              <a:buNone/>
              <a:defRPr/>
            </a:lvl2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74110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 baseline="0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  <a:p>
            <a:pPr lvl="1" rtl="0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 rtl="0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 rtl="0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 rtl="0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 smtClean="0"/>
              <a:t>フッターを追加</a:t>
            </a:r>
            <a:endParaRPr lang="ja-JP" altLang="en-US" noProof="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D98084-D1B0-4F6B-B184-B5F9CA5B38BB}" type="datetime4">
              <a:rPr lang="ja-JP" altLang="en-US" smtClean="0"/>
              <a:t>2026年9月9日</a:t>
            </a:fld>
            <a:endParaRPr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en-US" altLang="ja-JP" noProof="0" smtClean="0"/>
              <a:t>‹#›</a:t>
            </a:fld>
            <a:endParaRPr lang="en-US" altLang="ja-JP" noProof="0" dirty="0"/>
          </a:p>
        </p:txBody>
      </p:sp>
    </p:spTree>
    <p:extLst>
      <p:ext uri="{BB962C8B-B14F-4D97-AF65-F5344CB8AC3E}">
        <p14:creationId xmlns:p14="http://schemas.microsoft.com/office/powerpoint/2010/main" val="224562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 スライドと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長方形 11"/>
          <p:cNvSpPr/>
          <p:nvPr/>
        </p:nvSpPr>
        <p:spPr>
          <a:xfrm flipH="1">
            <a:off x="0" y="0"/>
            <a:ext cx="12188825" cy="3245754"/>
          </a:xfrm>
          <a:custGeom>
            <a:avLst/>
            <a:gdLst/>
            <a:ahLst/>
            <a:cxnLst/>
            <a:rect l="l" t="t" r="r" b="b"/>
            <a:pathLst>
              <a:path w="12188825" h="3245754">
                <a:moveTo>
                  <a:pt x="12188825" y="0"/>
                </a:moveTo>
                <a:lnTo>
                  <a:pt x="0" y="0"/>
                </a:lnTo>
                <a:lnTo>
                  <a:pt x="1" y="2975260"/>
                </a:lnTo>
                <a:cubicBezTo>
                  <a:pt x="1772815" y="3146875"/>
                  <a:pt x="3864934" y="3245754"/>
                  <a:pt x="6105607" y="3245754"/>
                </a:cubicBezTo>
                <a:cubicBezTo>
                  <a:pt x="8336850" y="3245754"/>
                  <a:pt x="10420785" y="3147705"/>
                  <a:pt x="12188825" y="297748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12"/>
          <p:cNvSpPr/>
          <p:nvPr/>
        </p:nvSpPr>
        <p:spPr>
          <a:xfrm flipH="1" flipV="1">
            <a:off x="0" y="2975260"/>
            <a:ext cx="12188824" cy="1785092"/>
          </a:xfrm>
          <a:custGeom>
            <a:avLst/>
            <a:gdLst/>
            <a:ahLst/>
            <a:cxnLst/>
            <a:rect l="l" t="t" r="r" b="b"/>
            <a:pathLst>
              <a:path w="12188824" h="1785092">
                <a:moveTo>
                  <a:pt x="0" y="0"/>
                </a:moveTo>
                <a:lnTo>
                  <a:pt x="12188824" y="0"/>
                </a:lnTo>
                <a:lnTo>
                  <a:pt x="12188824" y="1782868"/>
                </a:lnTo>
                <a:cubicBezTo>
                  <a:pt x="10420784" y="1612647"/>
                  <a:pt x="8336849" y="1514598"/>
                  <a:pt x="6105606" y="1514598"/>
                </a:cubicBezTo>
                <a:cubicBezTo>
                  <a:pt x="3864933" y="1514598"/>
                  <a:pt x="1772814" y="1613477"/>
                  <a:pt x="0" y="178509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16"/>
          <p:cNvSpPr/>
          <p:nvPr/>
        </p:nvSpPr>
        <p:spPr>
          <a:xfrm flipH="1" flipV="1">
            <a:off x="0" y="3028586"/>
            <a:ext cx="12188825" cy="3829414"/>
          </a:xfrm>
          <a:custGeom>
            <a:avLst/>
            <a:gdLst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25 w 12188825"/>
              <a:gd name="connsiteY10" fmla="*/ 1204082 h 3829414"/>
              <a:gd name="connsiteX11" fmla="*/ 12188825 w 12188825"/>
              <a:gd name="connsiteY11" fmla="*/ 1600200 h 3829414"/>
              <a:gd name="connsiteX12" fmla="*/ 12188825 w 12188825"/>
              <a:gd name="connsiteY12" fmla="*/ 2270882 h 3829414"/>
              <a:gd name="connsiteX13" fmla="*/ 12188819 w 12188825"/>
              <a:gd name="connsiteY13" fmla="*/ 2270882 h 3829414"/>
              <a:gd name="connsiteX14" fmla="*/ 12188819 w 12188825"/>
              <a:gd name="connsiteY14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25 w 12188825"/>
              <a:gd name="connsiteY10" fmla="*/ 1204082 h 3829414"/>
              <a:gd name="connsiteX11" fmla="*/ 12188825 w 12188825"/>
              <a:gd name="connsiteY11" fmla="*/ 1600200 h 3829414"/>
              <a:gd name="connsiteX12" fmla="*/ 12188825 w 12188825"/>
              <a:gd name="connsiteY12" fmla="*/ 2270882 h 3829414"/>
              <a:gd name="connsiteX13" fmla="*/ 12188819 w 12188825"/>
              <a:gd name="connsiteY13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25 w 12188825"/>
              <a:gd name="connsiteY10" fmla="*/ 1204082 h 3829414"/>
              <a:gd name="connsiteX11" fmla="*/ 12188825 w 12188825"/>
              <a:gd name="connsiteY11" fmla="*/ 1600200 h 3829414"/>
              <a:gd name="connsiteX12" fmla="*/ 12188819 w 12188825"/>
              <a:gd name="connsiteY12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25 w 12188825"/>
              <a:gd name="connsiteY10" fmla="*/ 1204082 h 3829414"/>
              <a:gd name="connsiteX11" fmla="*/ 12188819 w 12188825"/>
              <a:gd name="connsiteY11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1204082 h 3829414"/>
              <a:gd name="connsiteX8" fmla="*/ 1 w 12188825"/>
              <a:gd name="connsiteY8" fmla="*/ 0 h 3829414"/>
              <a:gd name="connsiteX9" fmla="*/ 12188825 w 12188825"/>
              <a:gd name="connsiteY9" fmla="*/ 0 h 3829414"/>
              <a:gd name="connsiteX10" fmla="*/ 12188819 w 12188825"/>
              <a:gd name="connsiteY10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1600200 h 3829414"/>
              <a:gd name="connsiteX7" fmla="*/ 1 w 12188825"/>
              <a:gd name="connsiteY7" fmla="*/ 0 h 3829414"/>
              <a:gd name="connsiteX8" fmla="*/ 12188825 w 12188825"/>
              <a:gd name="connsiteY8" fmla="*/ 0 h 3829414"/>
              <a:gd name="connsiteX9" fmla="*/ 12188819 w 12188825"/>
              <a:gd name="connsiteY9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1966082 h 3829414"/>
              <a:gd name="connsiteX6" fmla="*/ 1 w 12188825"/>
              <a:gd name="connsiteY6" fmla="*/ 0 h 3829414"/>
              <a:gd name="connsiteX7" fmla="*/ 12188825 w 12188825"/>
              <a:gd name="connsiteY7" fmla="*/ 0 h 3829414"/>
              <a:gd name="connsiteX8" fmla="*/ 12188819 w 12188825"/>
              <a:gd name="connsiteY8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2097648 h 3829414"/>
              <a:gd name="connsiteX5" fmla="*/ 1 w 12188825"/>
              <a:gd name="connsiteY5" fmla="*/ 0 h 3829414"/>
              <a:gd name="connsiteX6" fmla="*/ 12188825 w 12188825"/>
              <a:gd name="connsiteY6" fmla="*/ 0 h 3829414"/>
              <a:gd name="connsiteX7" fmla="*/ 12188819 w 12188825"/>
              <a:gd name="connsiteY7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0 w 12188825"/>
              <a:gd name="connsiteY3" fmla="*/ 2097648 h 3829414"/>
              <a:gd name="connsiteX4" fmla="*/ 1 w 12188825"/>
              <a:gd name="connsiteY4" fmla="*/ 0 h 3829414"/>
              <a:gd name="connsiteX5" fmla="*/ 12188825 w 12188825"/>
              <a:gd name="connsiteY5" fmla="*/ 0 h 3829414"/>
              <a:gd name="connsiteX6" fmla="*/ 12188819 w 12188825"/>
              <a:gd name="connsiteY6" fmla="*/ 3829414 h 3829414"/>
              <a:gd name="connsiteX0" fmla="*/ 12188819 w 12188825"/>
              <a:gd name="connsiteY0" fmla="*/ 3829414 h 3829414"/>
              <a:gd name="connsiteX1" fmla="*/ 6121030 w 12188825"/>
              <a:gd name="connsiteY1" fmla="*/ 3425501 h 3829414"/>
              <a:gd name="connsiteX2" fmla="*/ 0 w 12188825"/>
              <a:gd name="connsiteY2" fmla="*/ 3621385 h 3829414"/>
              <a:gd name="connsiteX3" fmla="*/ 1 w 12188825"/>
              <a:gd name="connsiteY3" fmla="*/ 0 h 3829414"/>
              <a:gd name="connsiteX4" fmla="*/ 12188825 w 12188825"/>
              <a:gd name="connsiteY4" fmla="*/ 0 h 3829414"/>
              <a:gd name="connsiteX5" fmla="*/ 12188819 w 12188825"/>
              <a:gd name="connsiteY5" fmla="*/ 3829414 h 382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3829414">
                <a:moveTo>
                  <a:pt x="12188819" y="3829414"/>
                </a:moveTo>
                <a:cubicBezTo>
                  <a:pt x="10472741" y="3611474"/>
                  <a:pt x="8380478" y="3464940"/>
                  <a:pt x="6121030" y="3425501"/>
                </a:cubicBezTo>
                <a:cubicBezTo>
                  <a:pt x="3842817" y="3385734"/>
                  <a:pt x="1730673" y="3460715"/>
                  <a:pt x="0" y="3621385"/>
                </a:cubicBezTo>
                <a:cubicBezTo>
                  <a:pt x="0" y="2414257"/>
                  <a:pt x="1" y="1207128"/>
                  <a:pt x="1" y="0"/>
                </a:cubicBezTo>
                <a:lnTo>
                  <a:pt x="12188825" y="0"/>
                </a:lnTo>
                <a:cubicBezTo>
                  <a:pt x="12188823" y="1276471"/>
                  <a:pt x="12188821" y="2552943"/>
                  <a:pt x="12188819" y="382941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2412" y="3505200"/>
            <a:ext cx="9677399" cy="1908446"/>
          </a:xfrm>
        </p:spPr>
        <p:txBody>
          <a:bodyPr rtlCol="0">
            <a:noAutofit/>
          </a:bodyPr>
          <a:lstStyle>
            <a:lvl1pPr>
              <a:lnSpc>
                <a:spcPct val="85000"/>
              </a:lnSpc>
              <a:defRPr sz="6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17" name="図プレースホルダー 16" descr="画像を追加する空のプレースホルダー。プレースホルダーをクリックし、追加する画像を選択します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825" cy="3141318"/>
          </a:xfrm>
          <a:custGeom>
            <a:avLst/>
            <a:gdLst>
              <a:gd name="connsiteX0" fmla="*/ 0 w 12188825"/>
              <a:gd name="connsiteY0" fmla="*/ 0 h 3867150"/>
              <a:gd name="connsiteX1" fmla="*/ 12188825 w 12188825"/>
              <a:gd name="connsiteY1" fmla="*/ 0 h 3867150"/>
              <a:gd name="connsiteX2" fmla="*/ 12188825 w 12188825"/>
              <a:gd name="connsiteY2" fmla="*/ 3867150 h 3867150"/>
              <a:gd name="connsiteX3" fmla="*/ 12188824 w 12188825"/>
              <a:gd name="connsiteY3" fmla="*/ 2819066 h 3867150"/>
              <a:gd name="connsiteX4" fmla="*/ 6324758 w 12188825"/>
              <a:gd name="connsiteY4" fmla="*/ 3141318 h 3867150"/>
              <a:gd name="connsiteX5" fmla="*/ 0 w 12188825"/>
              <a:gd name="connsiteY5" fmla="*/ 2907554 h 3867150"/>
              <a:gd name="connsiteX6" fmla="*/ 0 w 12188825"/>
              <a:gd name="connsiteY6" fmla="*/ 0 h 3867150"/>
              <a:gd name="connsiteX0" fmla="*/ 0 w 12188825"/>
              <a:gd name="connsiteY0" fmla="*/ 0 h 3141318"/>
              <a:gd name="connsiteX1" fmla="*/ 12188825 w 12188825"/>
              <a:gd name="connsiteY1" fmla="*/ 0 h 3141318"/>
              <a:gd name="connsiteX2" fmla="*/ 12188824 w 12188825"/>
              <a:gd name="connsiteY2" fmla="*/ 2819066 h 3141318"/>
              <a:gd name="connsiteX3" fmla="*/ 6324758 w 12188825"/>
              <a:gd name="connsiteY3" fmla="*/ 3141318 h 3141318"/>
              <a:gd name="connsiteX4" fmla="*/ 0 w 12188825"/>
              <a:gd name="connsiteY4" fmla="*/ 2907554 h 3141318"/>
              <a:gd name="connsiteX5" fmla="*/ 0 w 12188825"/>
              <a:gd name="connsiteY5" fmla="*/ 0 h 314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3141318">
                <a:moveTo>
                  <a:pt x="0" y="0"/>
                </a:moveTo>
                <a:lnTo>
                  <a:pt x="12188825" y="0"/>
                </a:lnTo>
                <a:cubicBezTo>
                  <a:pt x="12188825" y="939689"/>
                  <a:pt x="12188824" y="1879377"/>
                  <a:pt x="12188824" y="2819066"/>
                </a:cubicBezTo>
                <a:cubicBezTo>
                  <a:pt x="10416010" y="2990681"/>
                  <a:pt x="8565431" y="3141318"/>
                  <a:pt x="6324758" y="3141318"/>
                </a:cubicBezTo>
                <a:cubicBezTo>
                  <a:pt x="4093515" y="3141318"/>
                  <a:pt x="1768040" y="3077775"/>
                  <a:pt x="0" y="2907554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 tIns="457200" rtlCol="0"/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smtClean="0"/>
              <a:t>図を追加</a:t>
            </a:r>
            <a:endParaRPr lang="ja-JP" altLang="en-US" noProof="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501775" y="5562600"/>
            <a:ext cx="7335837" cy="8382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ja-JP" altLang="en-US" noProof="0" dirty="0"/>
              <a:t>マスター サブタイトル スタイルを編集</a:t>
            </a:r>
          </a:p>
        </p:txBody>
      </p:sp>
    </p:spTree>
    <p:extLst>
      <p:ext uri="{BB962C8B-B14F-4D97-AF65-F5344CB8AC3E}">
        <p14:creationId xmlns:p14="http://schemas.microsoft.com/office/powerpoint/2010/main" val="223617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 ヘッダー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12"/>
          <p:cNvSpPr/>
          <p:nvPr userDrawn="1"/>
        </p:nvSpPr>
        <p:spPr>
          <a:xfrm flipH="1">
            <a:off x="2" y="789993"/>
            <a:ext cx="12188825" cy="5080598"/>
          </a:xfrm>
          <a:custGeom>
            <a:avLst/>
            <a:gdLst/>
            <a:ahLst/>
            <a:cxnLst/>
            <a:rect l="l" t="t" r="r" b="b"/>
            <a:pathLst>
              <a:path w="12188825" h="5080598">
                <a:moveTo>
                  <a:pt x="12188824" y="0"/>
                </a:moveTo>
                <a:cubicBezTo>
                  <a:pt x="10416010" y="171615"/>
                  <a:pt x="8323891" y="270494"/>
                  <a:pt x="6083218" y="270494"/>
                </a:cubicBezTo>
                <a:cubicBezTo>
                  <a:pt x="3851975" y="270494"/>
                  <a:pt x="1768040" y="172445"/>
                  <a:pt x="0" y="2224"/>
                </a:cubicBezTo>
                <a:lnTo>
                  <a:pt x="0" y="1496008"/>
                </a:lnTo>
                <a:lnTo>
                  <a:pt x="0" y="1785092"/>
                </a:lnTo>
                <a:lnTo>
                  <a:pt x="0" y="3295506"/>
                </a:lnTo>
                <a:lnTo>
                  <a:pt x="0" y="3553408"/>
                </a:lnTo>
                <a:lnTo>
                  <a:pt x="0" y="5080598"/>
                </a:lnTo>
                <a:cubicBezTo>
                  <a:pt x="1772814" y="4908983"/>
                  <a:pt x="3864933" y="4810104"/>
                  <a:pt x="6105606" y="4810104"/>
                </a:cubicBezTo>
                <a:cubicBezTo>
                  <a:pt x="8336849" y="4810104"/>
                  <a:pt x="10420784" y="4908153"/>
                  <a:pt x="12188824" y="5078374"/>
                </a:cubicBezTo>
                <a:lnTo>
                  <a:pt x="12188824" y="3553408"/>
                </a:lnTo>
                <a:lnTo>
                  <a:pt x="12188825" y="3553408"/>
                </a:lnTo>
                <a:lnTo>
                  <a:pt x="12188825" y="1496008"/>
                </a:lnTo>
                <a:lnTo>
                  <a:pt x="12188824" y="1496008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長方形 12"/>
          <p:cNvSpPr/>
          <p:nvPr userDrawn="1"/>
        </p:nvSpPr>
        <p:spPr>
          <a:xfrm flipH="1">
            <a:off x="2" y="792217"/>
            <a:ext cx="12188825" cy="5078374"/>
          </a:xfrm>
          <a:custGeom>
            <a:avLst/>
            <a:gdLst/>
            <a:ahLst/>
            <a:cxnLst/>
            <a:rect l="l" t="t" r="r" b="b"/>
            <a:pathLst>
              <a:path w="12188825" h="5078374">
                <a:moveTo>
                  <a:pt x="0" y="0"/>
                </a:moveTo>
                <a:lnTo>
                  <a:pt x="0" y="1493784"/>
                </a:lnTo>
                <a:lnTo>
                  <a:pt x="0" y="1782868"/>
                </a:lnTo>
                <a:lnTo>
                  <a:pt x="0" y="3293282"/>
                </a:lnTo>
                <a:lnTo>
                  <a:pt x="0" y="3551184"/>
                </a:lnTo>
                <a:lnTo>
                  <a:pt x="0" y="5078374"/>
                </a:lnTo>
                <a:lnTo>
                  <a:pt x="2" y="5078374"/>
                </a:lnTo>
                <a:lnTo>
                  <a:pt x="2" y="4101849"/>
                </a:lnTo>
                <a:lnTo>
                  <a:pt x="8" y="4101849"/>
                </a:lnTo>
                <a:lnTo>
                  <a:pt x="8" y="4825486"/>
                </a:lnTo>
                <a:cubicBezTo>
                  <a:pt x="1730681" y="4664816"/>
                  <a:pt x="3842825" y="4589835"/>
                  <a:pt x="6121038" y="4629602"/>
                </a:cubicBezTo>
                <a:cubicBezTo>
                  <a:pt x="8380486" y="4669041"/>
                  <a:pt x="10472749" y="4815575"/>
                  <a:pt x="12188824" y="5033515"/>
                </a:cubicBezTo>
                <a:lnTo>
                  <a:pt x="12188824" y="3551184"/>
                </a:lnTo>
                <a:lnTo>
                  <a:pt x="12188825" y="3551184"/>
                </a:lnTo>
                <a:lnTo>
                  <a:pt x="12188825" y="1493784"/>
                </a:lnTo>
                <a:lnTo>
                  <a:pt x="12188824" y="1493784"/>
                </a:lnTo>
                <a:lnTo>
                  <a:pt x="12188824" y="254012"/>
                </a:lnTo>
                <a:cubicBezTo>
                  <a:pt x="10458154" y="414682"/>
                  <a:pt x="8346010" y="489663"/>
                  <a:pt x="6067797" y="449896"/>
                </a:cubicBezTo>
                <a:cubicBezTo>
                  <a:pt x="3808349" y="410457"/>
                  <a:pt x="1716086" y="263923"/>
                  <a:pt x="8" y="45983"/>
                </a:cubicBezTo>
                <a:lnTo>
                  <a:pt x="8" y="977649"/>
                </a:lnTo>
                <a:lnTo>
                  <a:pt x="2" y="97764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 bwMode="black">
          <a:xfrm>
            <a:off x="1522413" y="1371600"/>
            <a:ext cx="91440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5000"/>
              </a:lnSpc>
              <a:defRPr sz="6000" b="0" cap="none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522414" y="4267201"/>
            <a:ext cx="7315198" cy="10668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smtClean="0"/>
              <a:t>フッターを追加</a:t>
            </a:r>
            <a:endParaRPr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86D1803-E198-4411-B4C8-191304E387E6}" type="datetime4">
              <a:rPr lang="ja-JP" altLang="en-US" smtClean="0"/>
              <a:pPr/>
              <a:t>2026年9月9日</a:t>
            </a:fld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382E9EE-A870-438B-947A-FF671DFAFC96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7037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  <a:p>
            <a:pPr lvl="1" rtl="0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 rtl="0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 rtl="0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 rtl="0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49862" y="1905000"/>
            <a:ext cx="4416552" cy="42672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  <a:p>
            <a:pPr lvl="1" rtl="0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 rtl="0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 rtl="0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 rtl="0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80636C-5A19-4C8D-9702-73C9DFA524CD}" type="datetime4">
              <a:rPr lang="ja-JP" altLang="en-US" smtClean="0"/>
              <a:t>2026年9月9日</a:t>
            </a:fld>
            <a:endParaRPr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en-US" altLang="ja-JP" noProof="0" smtClean="0"/>
              <a:t>‹#›</a:t>
            </a:fld>
            <a:endParaRPr lang="en-US" altLang="ja-JP" noProof="0" dirty="0"/>
          </a:p>
        </p:txBody>
      </p:sp>
    </p:spTree>
    <p:extLst>
      <p:ext uri="{BB962C8B-B14F-4D97-AF65-F5344CB8AC3E}">
        <p14:creationId xmlns:p14="http://schemas.microsoft.com/office/powerpoint/2010/main" val="35441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6858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522413" y="2666999"/>
            <a:ext cx="4416552" cy="35052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  <a:p>
            <a:pPr lvl="1" rtl="0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 rtl="0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 rtl="0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 rtl="0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1754" y="1905000"/>
            <a:ext cx="4416552" cy="6858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1754" y="2666999"/>
            <a:ext cx="4416552" cy="35052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  <a:p>
            <a:pPr lvl="1" rtl="0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 rtl="0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 rtl="0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 rtl="0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A40B2B-702F-4EAF-BF4A-C5AA82E360EA}" type="datetime4">
              <a:rPr lang="ja-JP" altLang="en-US" smtClean="0"/>
              <a:t>2026年9月9日</a:t>
            </a:fld>
            <a:endParaRPr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en-US" altLang="ja-JP" noProof="0" smtClean="0"/>
              <a:t>‹#›</a:t>
            </a:fld>
            <a:endParaRPr lang="en-US" altLang="ja-JP" noProof="0" dirty="0"/>
          </a:p>
        </p:txBody>
      </p:sp>
    </p:spTree>
    <p:extLst>
      <p:ext uri="{BB962C8B-B14F-4D97-AF65-F5344CB8AC3E}">
        <p14:creationId xmlns:p14="http://schemas.microsoft.com/office/powerpoint/2010/main" val="226610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521FE2-950D-4A54-9EEF-E76B6B6ED0DA}" type="datetime4">
              <a:rPr lang="ja-JP" altLang="en-US" smtClean="0"/>
              <a:t>2026年9月9日</a:t>
            </a:fld>
            <a:endParaRPr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en-US" altLang="ja-JP" noProof="0" smtClean="0"/>
              <a:t>‹#›</a:t>
            </a:fld>
            <a:endParaRPr lang="en-US" altLang="ja-JP" noProof="0" dirty="0"/>
          </a:p>
        </p:txBody>
      </p:sp>
    </p:spTree>
    <p:extLst>
      <p:ext uri="{BB962C8B-B14F-4D97-AF65-F5344CB8AC3E}">
        <p14:creationId xmlns:p14="http://schemas.microsoft.com/office/powerpoint/2010/main" val="118338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12"/>
          <p:cNvSpPr/>
          <p:nvPr/>
        </p:nvSpPr>
        <p:spPr>
          <a:xfrm flipV="1">
            <a:off x="1" y="6096000"/>
            <a:ext cx="12188824" cy="762000"/>
          </a:xfrm>
          <a:custGeom>
            <a:avLst/>
            <a:gdLst/>
            <a:ahLst/>
            <a:cxnLst/>
            <a:rect l="l" t="t" r="r" b="b"/>
            <a:pathLst>
              <a:path w="12188824" h="762000">
                <a:moveTo>
                  <a:pt x="0" y="762000"/>
                </a:moveTo>
                <a:cubicBezTo>
                  <a:pt x="1772814" y="590385"/>
                  <a:pt x="3864933" y="491506"/>
                  <a:pt x="6105606" y="491506"/>
                </a:cubicBezTo>
                <a:cubicBezTo>
                  <a:pt x="8336849" y="491506"/>
                  <a:pt x="10420784" y="589555"/>
                  <a:pt x="12188824" y="759776"/>
                </a:cubicBezTo>
                <a:lnTo>
                  <a:pt x="121888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12"/>
          <p:cNvSpPr/>
          <p:nvPr/>
        </p:nvSpPr>
        <p:spPr>
          <a:xfrm flipV="1">
            <a:off x="3" y="6158960"/>
            <a:ext cx="12188823" cy="699040"/>
          </a:xfrm>
          <a:custGeom>
            <a:avLst/>
            <a:gdLst/>
            <a:ahLst/>
            <a:cxnLst/>
            <a:rect l="l" t="t" r="r" b="b"/>
            <a:pathLst>
              <a:path w="12188823" h="699040">
                <a:moveTo>
                  <a:pt x="12188823" y="699040"/>
                </a:moveTo>
                <a:lnTo>
                  <a:pt x="12188823" y="0"/>
                </a:lnTo>
                <a:lnTo>
                  <a:pt x="0" y="0"/>
                </a:lnTo>
                <a:lnTo>
                  <a:pt x="0" y="609601"/>
                </a:lnTo>
                <a:cubicBezTo>
                  <a:pt x="1772814" y="437986"/>
                  <a:pt x="4065905" y="369154"/>
                  <a:pt x="6105606" y="384827"/>
                </a:cubicBezTo>
                <a:cubicBezTo>
                  <a:pt x="8126376" y="400355"/>
                  <a:pt x="10427037" y="530961"/>
                  <a:pt x="12188823" y="69904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smtClean="0"/>
              <a:t>フッターを追加</a:t>
            </a:r>
            <a:endParaRPr lang="ja-JP" altLang="en-US" dirty="0"/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065DB41D-6BB9-4F8F-8F4A-29D47F556C33}" type="datetime4">
              <a:rPr lang="ja-JP" altLang="en-US" smtClean="0"/>
              <a:pPr/>
              <a:t>2026年9月9日</a:t>
            </a:fld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382E9EE-A870-438B-947A-FF671DFAFC96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941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長方形 12"/>
          <p:cNvSpPr/>
          <p:nvPr/>
        </p:nvSpPr>
        <p:spPr>
          <a:xfrm>
            <a:off x="7466013" y="1"/>
            <a:ext cx="4722806" cy="6353183"/>
          </a:xfrm>
          <a:custGeom>
            <a:avLst/>
            <a:gdLst/>
            <a:ahLst/>
            <a:cxnLst/>
            <a:rect l="l" t="t" r="r" b="b"/>
            <a:pathLst>
              <a:path w="4722806" h="6353183">
                <a:moveTo>
                  <a:pt x="0" y="0"/>
                </a:moveTo>
                <a:lnTo>
                  <a:pt x="4722806" y="0"/>
                </a:lnTo>
                <a:lnTo>
                  <a:pt x="4722806" y="6098225"/>
                </a:lnTo>
                <a:cubicBezTo>
                  <a:pt x="3319459" y="6233334"/>
                  <a:pt x="1717095" y="6322975"/>
                  <a:pt x="0" y="635318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長方形 12"/>
          <p:cNvSpPr/>
          <p:nvPr/>
        </p:nvSpPr>
        <p:spPr>
          <a:xfrm flipV="1">
            <a:off x="1" y="6096000"/>
            <a:ext cx="12188824" cy="762000"/>
          </a:xfrm>
          <a:custGeom>
            <a:avLst/>
            <a:gdLst/>
            <a:ahLst/>
            <a:cxnLst/>
            <a:rect l="l" t="t" r="r" b="b"/>
            <a:pathLst>
              <a:path w="12188824" h="762000">
                <a:moveTo>
                  <a:pt x="0" y="762000"/>
                </a:moveTo>
                <a:cubicBezTo>
                  <a:pt x="1772814" y="590385"/>
                  <a:pt x="3864933" y="491506"/>
                  <a:pt x="6105606" y="491506"/>
                </a:cubicBezTo>
                <a:cubicBezTo>
                  <a:pt x="8336849" y="491506"/>
                  <a:pt x="10420784" y="589555"/>
                  <a:pt x="12188824" y="759776"/>
                </a:cubicBezTo>
                <a:lnTo>
                  <a:pt x="121888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長方形 12"/>
          <p:cNvSpPr/>
          <p:nvPr/>
        </p:nvSpPr>
        <p:spPr>
          <a:xfrm flipV="1">
            <a:off x="3" y="6158960"/>
            <a:ext cx="12188823" cy="699040"/>
          </a:xfrm>
          <a:custGeom>
            <a:avLst/>
            <a:gdLst/>
            <a:ahLst/>
            <a:cxnLst/>
            <a:rect l="l" t="t" r="r" b="b"/>
            <a:pathLst>
              <a:path w="12188823" h="699040">
                <a:moveTo>
                  <a:pt x="12188823" y="699040"/>
                </a:moveTo>
                <a:lnTo>
                  <a:pt x="12188823" y="0"/>
                </a:lnTo>
                <a:lnTo>
                  <a:pt x="0" y="0"/>
                </a:lnTo>
                <a:lnTo>
                  <a:pt x="0" y="609601"/>
                </a:lnTo>
                <a:cubicBezTo>
                  <a:pt x="1772814" y="437986"/>
                  <a:pt x="4065905" y="369154"/>
                  <a:pt x="6105606" y="384827"/>
                </a:cubicBezTo>
                <a:cubicBezTo>
                  <a:pt x="8126376" y="400355"/>
                  <a:pt x="10427037" y="530961"/>
                  <a:pt x="12188823" y="69904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 bwMode="black">
          <a:xfrm>
            <a:off x="7923212" y="457200"/>
            <a:ext cx="3781439" cy="3276600"/>
          </a:xfrm>
        </p:spPr>
        <p:txBody>
          <a:bodyPr rtlCol="0" anchor="b">
            <a:noAutofit/>
          </a:bodyPr>
          <a:lstStyle>
            <a:lvl1pPr algn="l">
              <a:defRPr sz="4000" b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8013" y="457200"/>
            <a:ext cx="6324599" cy="5334000"/>
          </a:xfrm>
        </p:spPr>
        <p:txBody>
          <a:bodyPr rtlCol="0">
            <a:normAutofit/>
          </a:bodyPr>
          <a:lstStyle>
            <a:lvl1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  <a:p>
            <a:pPr lvl="1" rtl="0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 rtl="0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 rtl="0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 rtl="0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923212" y="3962400"/>
            <a:ext cx="3781439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 smtClean="0"/>
              <a:t>フッターを追加</a:t>
            </a:r>
            <a:endParaRPr lang="ja-JP" altLang="en-US" noProof="0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B0658BE-6300-46C2-ACD5-9E1CEA71FB00}" type="datetime4">
              <a:rPr lang="ja-JP" altLang="en-US" smtClean="0"/>
              <a:pPr/>
              <a:t>2026年9月9日</a:t>
            </a:fld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382E9EE-A870-438B-947A-FF671DFAFC9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9945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長方形 12"/>
          <p:cNvSpPr/>
          <p:nvPr userDrawn="1"/>
        </p:nvSpPr>
        <p:spPr>
          <a:xfrm>
            <a:off x="7466013" y="1"/>
            <a:ext cx="4722806" cy="6353183"/>
          </a:xfrm>
          <a:custGeom>
            <a:avLst/>
            <a:gdLst/>
            <a:ahLst/>
            <a:cxnLst/>
            <a:rect l="l" t="t" r="r" b="b"/>
            <a:pathLst>
              <a:path w="4722806" h="6353183">
                <a:moveTo>
                  <a:pt x="0" y="0"/>
                </a:moveTo>
                <a:lnTo>
                  <a:pt x="4722806" y="0"/>
                </a:lnTo>
                <a:lnTo>
                  <a:pt x="4722806" y="6098225"/>
                </a:lnTo>
                <a:cubicBezTo>
                  <a:pt x="3319459" y="6233334"/>
                  <a:pt x="1717095" y="6322975"/>
                  <a:pt x="0" y="635318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長方形 12"/>
          <p:cNvSpPr/>
          <p:nvPr/>
        </p:nvSpPr>
        <p:spPr>
          <a:xfrm flipV="1">
            <a:off x="1" y="6096000"/>
            <a:ext cx="12188824" cy="762000"/>
          </a:xfrm>
          <a:custGeom>
            <a:avLst/>
            <a:gdLst/>
            <a:ahLst/>
            <a:cxnLst/>
            <a:rect l="l" t="t" r="r" b="b"/>
            <a:pathLst>
              <a:path w="12188824" h="762000">
                <a:moveTo>
                  <a:pt x="0" y="762000"/>
                </a:moveTo>
                <a:cubicBezTo>
                  <a:pt x="1772814" y="590385"/>
                  <a:pt x="3864933" y="491506"/>
                  <a:pt x="6105606" y="491506"/>
                </a:cubicBezTo>
                <a:cubicBezTo>
                  <a:pt x="8336849" y="491506"/>
                  <a:pt x="10420784" y="589555"/>
                  <a:pt x="12188824" y="759776"/>
                </a:cubicBezTo>
                <a:lnTo>
                  <a:pt x="121888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長方形 12"/>
          <p:cNvSpPr/>
          <p:nvPr/>
        </p:nvSpPr>
        <p:spPr>
          <a:xfrm flipV="1">
            <a:off x="3" y="6158960"/>
            <a:ext cx="12188823" cy="699040"/>
          </a:xfrm>
          <a:custGeom>
            <a:avLst/>
            <a:gdLst/>
            <a:ahLst/>
            <a:cxnLst/>
            <a:rect l="l" t="t" r="r" b="b"/>
            <a:pathLst>
              <a:path w="12188823" h="699040">
                <a:moveTo>
                  <a:pt x="12188823" y="699040"/>
                </a:moveTo>
                <a:lnTo>
                  <a:pt x="12188823" y="0"/>
                </a:lnTo>
                <a:lnTo>
                  <a:pt x="0" y="0"/>
                </a:lnTo>
                <a:lnTo>
                  <a:pt x="0" y="609601"/>
                </a:lnTo>
                <a:cubicBezTo>
                  <a:pt x="1772814" y="437986"/>
                  <a:pt x="4065905" y="369154"/>
                  <a:pt x="6105606" y="384827"/>
                </a:cubicBezTo>
                <a:cubicBezTo>
                  <a:pt x="8126376" y="400355"/>
                  <a:pt x="10427037" y="530961"/>
                  <a:pt x="12188823" y="69904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 bwMode="black">
          <a:xfrm>
            <a:off x="7923211" y="457200"/>
            <a:ext cx="3781439" cy="3276600"/>
          </a:xfrm>
        </p:spPr>
        <p:txBody>
          <a:bodyPr rtlCol="0" anchor="b">
            <a:noAutofit/>
          </a:bodyPr>
          <a:lstStyle>
            <a:lvl1pPr algn="l">
              <a:defRPr sz="4000" b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図プレースホルダー 2" descr="画像を追加する空のプレースホルダー。プレースホルダーをクリックし、追加する画像を選択します"/>
          <p:cNvSpPr>
            <a:spLocks noGrp="1"/>
          </p:cNvSpPr>
          <p:nvPr>
            <p:ph type="pic" idx="1"/>
          </p:nvPr>
        </p:nvSpPr>
        <p:spPr>
          <a:xfrm>
            <a:off x="-3026" y="0"/>
            <a:ext cx="7469039" cy="6366494"/>
          </a:xfrm>
          <a:custGeom>
            <a:avLst/>
            <a:gdLst>
              <a:gd name="connsiteX0" fmla="*/ 0 w 7469039"/>
              <a:gd name="connsiteY0" fmla="*/ 0 h 6508480"/>
              <a:gd name="connsiteX1" fmla="*/ 7469039 w 7469039"/>
              <a:gd name="connsiteY1" fmla="*/ 0 h 6508480"/>
              <a:gd name="connsiteX2" fmla="*/ 7469039 w 7469039"/>
              <a:gd name="connsiteY2" fmla="*/ 6353183 h 6508480"/>
              <a:gd name="connsiteX3" fmla="*/ 6108633 w 7469039"/>
              <a:gd name="connsiteY3" fmla="*/ 6366494 h 6508480"/>
              <a:gd name="connsiteX4" fmla="*/ 3027 w 7469039"/>
              <a:gd name="connsiteY4" fmla="*/ 6096000 h 6508480"/>
              <a:gd name="connsiteX5" fmla="*/ 3027 w 7469039"/>
              <a:gd name="connsiteY5" fmla="*/ 6508480 h 6508480"/>
              <a:gd name="connsiteX6" fmla="*/ 0 w 7469039"/>
              <a:gd name="connsiteY6" fmla="*/ 0 h 6508480"/>
              <a:gd name="connsiteX0" fmla="*/ 0 w 7469039"/>
              <a:gd name="connsiteY0" fmla="*/ 0 h 6366494"/>
              <a:gd name="connsiteX1" fmla="*/ 7469039 w 7469039"/>
              <a:gd name="connsiteY1" fmla="*/ 0 h 6366494"/>
              <a:gd name="connsiteX2" fmla="*/ 7469039 w 7469039"/>
              <a:gd name="connsiteY2" fmla="*/ 6353183 h 6366494"/>
              <a:gd name="connsiteX3" fmla="*/ 6108633 w 7469039"/>
              <a:gd name="connsiteY3" fmla="*/ 6366494 h 6366494"/>
              <a:gd name="connsiteX4" fmla="*/ 3027 w 7469039"/>
              <a:gd name="connsiteY4" fmla="*/ 6096000 h 6366494"/>
              <a:gd name="connsiteX5" fmla="*/ 0 w 7469039"/>
              <a:gd name="connsiteY5" fmla="*/ 0 h 6366494"/>
              <a:gd name="connsiteX0" fmla="*/ 0 w 7469039"/>
              <a:gd name="connsiteY0" fmla="*/ 0 h 6366494"/>
              <a:gd name="connsiteX1" fmla="*/ 7469039 w 7469039"/>
              <a:gd name="connsiteY1" fmla="*/ 0 h 6366494"/>
              <a:gd name="connsiteX2" fmla="*/ 7469039 w 7469039"/>
              <a:gd name="connsiteY2" fmla="*/ 6353183 h 6366494"/>
              <a:gd name="connsiteX3" fmla="*/ 6108633 w 7469039"/>
              <a:gd name="connsiteY3" fmla="*/ 6366494 h 6366494"/>
              <a:gd name="connsiteX4" fmla="*/ 645 w 7469039"/>
              <a:gd name="connsiteY4" fmla="*/ 6096000 h 6366494"/>
              <a:gd name="connsiteX5" fmla="*/ 0 w 7469039"/>
              <a:gd name="connsiteY5" fmla="*/ 0 h 636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9039" h="6366494">
                <a:moveTo>
                  <a:pt x="0" y="0"/>
                </a:moveTo>
                <a:lnTo>
                  <a:pt x="7469039" y="0"/>
                </a:lnTo>
                <a:lnTo>
                  <a:pt x="7469039" y="6353183"/>
                </a:lnTo>
                <a:cubicBezTo>
                  <a:pt x="7022837" y="6362323"/>
                  <a:pt x="6568869" y="6366494"/>
                  <a:pt x="6108633" y="6366494"/>
                </a:cubicBezTo>
                <a:cubicBezTo>
                  <a:pt x="3867960" y="6366494"/>
                  <a:pt x="1773459" y="6267615"/>
                  <a:pt x="645" y="6096000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 tIns="457200" rtlCol="0">
            <a:normAutofit/>
          </a:bodyPr>
          <a:lstStyle>
            <a:lvl1pPr marL="0" indent="0" algn="ctr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0" smtClean="0"/>
              <a:t>図を追加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923211" y="3962400"/>
            <a:ext cx="3781439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 smtClean="0"/>
              <a:t>マスター テキストの書式設定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 smtClean="0"/>
              <a:t>フッターを追加</a:t>
            </a:r>
            <a:endParaRPr lang="ja-JP" altLang="en-US" noProof="0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6DA4762A-752E-4D2A-A37C-BC1FACF7160B}" type="datetime4">
              <a:rPr lang="ja-JP" altLang="en-US" smtClean="0"/>
              <a:pPr/>
              <a:t>2026年9月9日</a:t>
            </a:fld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382E9EE-A870-438B-947A-FF671DFAFC9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7349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ja-JP" altLang="en-US" noProof="0" dirty="0"/>
              <a:t>フッターを追加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EEBB79-6FB5-400E-9D0B-51516AE6BD70}" type="datetime4">
              <a:rPr lang="ja-JP" altLang="en-US" smtClean="0"/>
              <a:t>2026年9月9日</a:t>
            </a:fld>
            <a:endParaRPr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82E9EE-A870-438B-947A-FF671DFAFC96}" type="slidenum">
              <a:rPr lang="en-US" altLang="ja-JP" noProof="0" smtClean="0"/>
              <a:t>‹#›</a:t>
            </a:fld>
            <a:endParaRPr lang="en-US" altLang="ja-JP" noProof="0" dirty="0"/>
          </a:p>
        </p:txBody>
      </p:sp>
    </p:spTree>
    <p:extLst>
      <p:ext uri="{BB962C8B-B14F-4D97-AF65-F5344CB8AC3E}">
        <p14:creationId xmlns:p14="http://schemas.microsoft.com/office/powerpoint/2010/main" val="6259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12"/>
          <p:cNvSpPr/>
          <p:nvPr/>
        </p:nvSpPr>
        <p:spPr>
          <a:xfrm flipV="1">
            <a:off x="1" y="6096000"/>
            <a:ext cx="12188824" cy="762000"/>
          </a:xfrm>
          <a:custGeom>
            <a:avLst/>
            <a:gdLst/>
            <a:ahLst/>
            <a:cxnLst/>
            <a:rect l="l" t="t" r="r" b="b"/>
            <a:pathLst>
              <a:path w="12188824" h="762000">
                <a:moveTo>
                  <a:pt x="0" y="762000"/>
                </a:moveTo>
                <a:cubicBezTo>
                  <a:pt x="1772814" y="590385"/>
                  <a:pt x="3864933" y="491506"/>
                  <a:pt x="6105606" y="491506"/>
                </a:cubicBezTo>
                <a:cubicBezTo>
                  <a:pt x="8336849" y="491506"/>
                  <a:pt x="10420784" y="589555"/>
                  <a:pt x="12188824" y="759776"/>
                </a:cubicBezTo>
                <a:lnTo>
                  <a:pt x="121888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12"/>
          <p:cNvSpPr/>
          <p:nvPr/>
        </p:nvSpPr>
        <p:spPr>
          <a:xfrm flipV="1">
            <a:off x="3" y="6158960"/>
            <a:ext cx="12188823" cy="699040"/>
          </a:xfrm>
          <a:custGeom>
            <a:avLst/>
            <a:gdLst/>
            <a:ahLst/>
            <a:cxnLst/>
            <a:rect l="l" t="t" r="r" b="b"/>
            <a:pathLst>
              <a:path w="12188823" h="699040">
                <a:moveTo>
                  <a:pt x="12188823" y="699040"/>
                </a:moveTo>
                <a:lnTo>
                  <a:pt x="12188823" y="0"/>
                </a:lnTo>
                <a:lnTo>
                  <a:pt x="0" y="0"/>
                </a:lnTo>
                <a:lnTo>
                  <a:pt x="0" y="609601"/>
                </a:lnTo>
                <a:cubicBezTo>
                  <a:pt x="1772814" y="437986"/>
                  <a:pt x="4065905" y="369154"/>
                  <a:pt x="6105606" y="384827"/>
                </a:cubicBezTo>
                <a:cubicBezTo>
                  <a:pt x="8126376" y="400355"/>
                  <a:pt x="10427037" y="530961"/>
                  <a:pt x="12188823" y="69904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 bwMode="black">
          <a:xfrm>
            <a:off x="9294812" y="274639"/>
            <a:ext cx="1371602" cy="5897561"/>
          </a:xfrm>
        </p:spPr>
        <p:txBody>
          <a:bodyPr vert="eaVert" rtlCol="0"/>
          <a:lstStyle>
            <a:lvl1pPr>
              <a:defRPr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smtClean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274639"/>
            <a:ext cx="7619999" cy="5884321"/>
          </a:xfrm>
        </p:spPr>
        <p:txBody>
          <a:bodyPr vert="eaVert"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 smtClean="0"/>
              <a:t>フッターを追加</a:t>
            </a:r>
            <a:endParaRPr lang="ja-JP" altLang="en-US" noProof="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3BA3EE2-8F66-4246-9CCE-FC388FBABF24}" type="datetime4">
              <a:rPr lang="ja-JP" altLang="en-US" smtClean="0"/>
              <a:pPr/>
              <a:t>2026年9月9日</a:t>
            </a:fld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white"/>
        <p:txBody>
          <a:bodyPr rtlCol="0"/>
          <a:lstStyle>
            <a:lvl1pPr>
              <a:defRPr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382E9EE-A870-438B-947A-FF671DFAFC9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8576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長方形 12"/>
          <p:cNvSpPr/>
          <p:nvPr/>
        </p:nvSpPr>
        <p:spPr>
          <a:xfrm>
            <a:off x="0" y="0"/>
            <a:ext cx="12188825" cy="1870938"/>
          </a:xfrm>
          <a:custGeom>
            <a:avLst/>
            <a:gdLst>
              <a:gd name="connsiteX0" fmla="*/ 0 w 12188825"/>
              <a:gd name="connsiteY0" fmla="*/ 0 h 1870938"/>
              <a:gd name="connsiteX1" fmla="*/ 12188825 w 12188825"/>
              <a:gd name="connsiteY1" fmla="*/ 0 h 1870938"/>
              <a:gd name="connsiteX2" fmla="*/ 12188825 w 12188825"/>
              <a:gd name="connsiteY2" fmla="*/ 85846 h 1870938"/>
              <a:gd name="connsiteX3" fmla="*/ 12188825 w 12188825"/>
              <a:gd name="connsiteY3" fmla="*/ 335280 h 1870938"/>
              <a:gd name="connsiteX4" fmla="*/ 12188825 w 12188825"/>
              <a:gd name="connsiteY4" fmla="*/ 1868714 h 1870938"/>
              <a:gd name="connsiteX5" fmla="*/ 6105607 w 12188825"/>
              <a:gd name="connsiteY5" fmla="*/ 1600444 h 1870938"/>
              <a:gd name="connsiteX6" fmla="*/ 1 w 12188825"/>
              <a:gd name="connsiteY6" fmla="*/ 1870938 h 1870938"/>
              <a:gd name="connsiteX7" fmla="*/ 1 w 12188825"/>
              <a:gd name="connsiteY7" fmla="*/ 335280 h 1870938"/>
              <a:gd name="connsiteX8" fmla="*/ 0 w 12188825"/>
              <a:gd name="connsiteY8" fmla="*/ 0 h 1870938"/>
              <a:gd name="connsiteX0" fmla="*/ 0 w 12188825"/>
              <a:gd name="connsiteY0" fmla="*/ 0 h 1870938"/>
              <a:gd name="connsiteX1" fmla="*/ 12188825 w 12188825"/>
              <a:gd name="connsiteY1" fmla="*/ 0 h 1870938"/>
              <a:gd name="connsiteX2" fmla="*/ 12188825 w 12188825"/>
              <a:gd name="connsiteY2" fmla="*/ 85846 h 1870938"/>
              <a:gd name="connsiteX3" fmla="*/ 12188825 w 12188825"/>
              <a:gd name="connsiteY3" fmla="*/ 335280 h 1870938"/>
              <a:gd name="connsiteX4" fmla="*/ 12188825 w 12188825"/>
              <a:gd name="connsiteY4" fmla="*/ 1868714 h 1870938"/>
              <a:gd name="connsiteX5" fmla="*/ 6105607 w 12188825"/>
              <a:gd name="connsiteY5" fmla="*/ 1600444 h 1870938"/>
              <a:gd name="connsiteX6" fmla="*/ 1 w 12188825"/>
              <a:gd name="connsiteY6" fmla="*/ 1870938 h 1870938"/>
              <a:gd name="connsiteX7" fmla="*/ 0 w 12188825"/>
              <a:gd name="connsiteY7" fmla="*/ 0 h 1870938"/>
              <a:gd name="connsiteX0" fmla="*/ 0 w 12188825"/>
              <a:gd name="connsiteY0" fmla="*/ 0 h 1870938"/>
              <a:gd name="connsiteX1" fmla="*/ 12188825 w 12188825"/>
              <a:gd name="connsiteY1" fmla="*/ 0 h 1870938"/>
              <a:gd name="connsiteX2" fmla="*/ 12188825 w 12188825"/>
              <a:gd name="connsiteY2" fmla="*/ 335280 h 1870938"/>
              <a:gd name="connsiteX3" fmla="*/ 12188825 w 12188825"/>
              <a:gd name="connsiteY3" fmla="*/ 1868714 h 1870938"/>
              <a:gd name="connsiteX4" fmla="*/ 6105607 w 12188825"/>
              <a:gd name="connsiteY4" fmla="*/ 1600444 h 1870938"/>
              <a:gd name="connsiteX5" fmla="*/ 1 w 12188825"/>
              <a:gd name="connsiteY5" fmla="*/ 1870938 h 1870938"/>
              <a:gd name="connsiteX6" fmla="*/ 0 w 12188825"/>
              <a:gd name="connsiteY6" fmla="*/ 0 h 1870938"/>
              <a:gd name="connsiteX0" fmla="*/ 0 w 12188825"/>
              <a:gd name="connsiteY0" fmla="*/ 0 h 1870938"/>
              <a:gd name="connsiteX1" fmla="*/ 12188825 w 12188825"/>
              <a:gd name="connsiteY1" fmla="*/ 0 h 1870938"/>
              <a:gd name="connsiteX2" fmla="*/ 12188825 w 12188825"/>
              <a:gd name="connsiteY2" fmla="*/ 1868714 h 1870938"/>
              <a:gd name="connsiteX3" fmla="*/ 6105607 w 12188825"/>
              <a:gd name="connsiteY3" fmla="*/ 1600444 h 1870938"/>
              <a:gd name="connsiteX4" fmla="*/ 1 w 12188825"/>
              <a:gd name="connsiteY4" fmla="*/ 1870938 h 1870938"/>
              <a:gd name="connsiteX5" fmla="*/ 0 w 12188825"/>
              <a:gd name="connsiteY5" fmla="*/ 0 h 187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5" h="1870938">
                <a:moveTo>
                  <a:pt x="0" y="0"/>
                </a:moveTo>
                <a:lnTo>
                  <a:pt x="12188825" y="0"/>
                </a:lnTo>
                <a:lnTo>
                  <a:pt x="12188825" y="1868714"/>
                </a:lnTo>
                <a:cubicBezTo>
                  <a:pt x="10420785" y="1698493"/>
                  <a:pt x="8336850" y="1600444"/>
                  <a:pt x="6105607" y="1600444"/>
                </a:cubicBezTo>
                <a:cubicBezTo>
                  <a:pt x="3864934" y="1600444"/>
                  <a:pt x="1772815" y="1699323"/>
                  <a:pt x="1" y="1870938"/>
                </a:cubicBezTo>
                <a:cubicBezTo>
                  <a:pt x="1" y="1247292"/>
                  <a:pt x="0" y="623646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長方形 12"/>
          <p:cNvSpPr/>
          <p:nvPr/>
        </p:nvSpPr>
        <p:spPr>
          <a:xfrm>
            <a:off x="1" y="0"/>
            <a:ext cx="12188824" cy="1812642"/>
          </a:xfrm>
          <a:custGeom>
            <a:avLst/>
            <a:gdLst>
              <a:gd name="connsiteX0" fmla="*/ 0 w 12188824"/>
              <a:gd name="connsiteY0" fmla="*/ 0 h 1812642"/>
              <a:gd name="connsiteX1" fmla="*/ 12188824 w 12188824"/>
              <a:gd name="connsiteY1" fmla="*/ 0 h 1812642"/>
              <a:gd name="connsiteX2" fmla="*/ 12188824 w 12188824"/>
              <a:gd name="connsiteY2" fmla="*/ 1812642 h 1812642"/>
              <a:gd name="connsiteX3" fmla="*/ 6105607 w 12188824"/>
              <a:gd name="connsiteY3" fmla="*/ 1498429 h 1812642"/>
              <a:gd name="connsiteX4" fmla="*/ 1 w 12188824"/>
              <a:gd name="connsiteY4" fmla="*/ 1723203 h 1812642"/>
              <a:gd name="connsiteX5" fmla="*/ 1 w 12188824"/>
              <a:gd name="connsiteY5" fmla="*/ 187545 h 1812642"/>
              <a:gd name="connsiteX6" fmla="*/ 0 w 12188824"/>
              <a:gd name="connsiteY6" fmla="*/ 0 h 1812642"/>
              <a:gd name="connsiteX0" fmla="*/ 0 w 12188824"/>
              <a:gd name="connsiteY0" fmla="*/ 0 h 1812642"/>
              <a:gd name="connsiteX1" fmla="*/ 12188824 w 12188824"/>
              <a:gd name="connsiteY1" fmla="*/ 0 h 1812642"/>
              <a:gd name="connsiteX2" fmla="*/ 12188824 w 12188824"/>
              <a:gd name="connsiteY2" fmla="*/ 1812642 h 1812642"/>
              <a:gd name="connsiteX3" fmla="*/ 6105607 w 12188824"/>
              <a:gd name="connsiteY3" fmla="*/ 1498429 h 1812642"/>
              <a:gd name="connsiteX4" fmla="*/ 1 w 12188824"/>
              <a:gd name="connsiteY4" fmla="*/ 1723203 h 1812642"/>
              <a:gd name="connsiteX5" fmla="*/ 0 w 12188824"/>
              <a:gd name="connsiteY5" fmla="*/ 0 h 1812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8824" h="1812642">
                <a:moveTo>
                  <a:pt x="0" y="0"/>
                </a:moveTo>
                <a:lnTo>
                  <a:pt x="12188824" y="0"/>
                </a:lnTo>
                <a:lnTo>
                  <a:pt x="12188824" y="1812642"/>
                </a:lnTo>
                <a:cubicBezTo>
                  <a:pt x="10427038" y="1644563"/>
                  <a:pt x="8126377" y="1513957"/>
                  <a:pt x="6105607" y="1498429"/>
                </a:cubicBezTo>
                <a:cubicBezTo>
                  <a:pt x="4065906" y="1482756"/>
                  <a:pt x="1772815" y="1551588"/>
                  <a:pt x="1" y="1723203"/>
                </a:cubicBezTo>
                <a:cubicBezTo>
                  <a:pt x="1" y="1148802"/>
                  <a:pt x="0" y="574401"/>
                  <a:pt x="0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7"/>
          <p:cNvSpPr/>
          <p:nvPr/>
        </p:nvSpPr>
        <p:spPr bwMode="hidden">
          <a:xfrm>
            <a:off x="1" y="6354411"/>
            <a:ext cx="12188824" cy="503589"/>
          </a:xfrm>
          <a:custGeom>
            <a:avLst/>
            <a:gdLst/>
            <a:ahLst/>
            <a:cxnLst/>
            <a:rect l="l" t="t" r="r" b="b"/>
            <a:pathLst>
              <a:path w="12188824" h="503589">
                <a:moveTo>
                  <a:pt x="6105606" y="0"/>
                </a:moveTo>
                <a:cubicBezTo>
                  <a:pt x="8336849" y="0"/>
                  <a:pt x="10420784" y="98049"/>
                  <a:pt x="12188824" y="268270"/>
                </a:cubicBezTo>
                <a:lnTo>
                  <a:pt x="12188824" y="503589"/>
                </a:lnTo>
                <a:lnTo>
                  <a:pt x="0" y="503589"/>
                </a:lnTo>
                <a:lnTo>
                  <a:pt x="0" y="270494"/>
                </a:lnTo>
                <a:cubicBezTo>
                  <a:pt x="1772814" y="98879"/>
                  <a:pt x="3864933" y="0"/>
                  <a:pt x="6105606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 bwMode="white">
          <a:xfrm>
            <a:off x="1522414" y="274638"/>
            <a:ext cx="9144000" cy="10969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1525138" y="6518274"/>
            <a:ext cx="5864674" cy="320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 noProof="0" dirty="0" smtClean="0"/>
              <a:t>フッターを追加</a:t>
            </a:r>
            <a:endParaRPr lang="ja-JP" altLang="en-US" noProof="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7618412" y="6518274"/>
            <a:ext cx="1676400" cy="320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9DDD1147-D713-48CB-A220-80077EF31838}" type="datetime4">
              <a:rPr lang="ja-JP" altLang="en-US" smtClean="0"/>
              <a:pPr/>
              <a:t>2026年9月9日</a:t>
            </a:fld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523412" y="6518274"/>
            <a:ext cx="1143002" cy="3206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382E9EE-A870-438B-947A-FF671DFAFC96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4876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kumimoji="1" sz="20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itchFamily="34" charset="0"/>
        <a:buChar char="–"/>
        <a:defRPr kumimoji="1" sz="18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kumimoji="1" sz="16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–"/>
        <a:defRPr kumimoji="1" sz="1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kumimoji="1" sz="1400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–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–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917948" y="1124744"/>
            <a:ext cx="9677399" cy="1908446"/>
          </a:xfrm>
        </p:spPr>
        <p:txBody>
          <a:bodyPr rtlCol="0"/>
          <a:lstStyle/>
          <a:p>
            <a:r>
              <a:rPr lang="ja-JP" altLang="en-US" b="1" dirty="0"/>
              <a:t>音楽</a:t>
            </a:r>
            <a:r>
              <a:rPr lang="ja-JP" altLang="en-US" b="1" dirty="0" smtClean="0"/>
              <a:t>鑑賞会（９／９）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プレースホルダー 9" descr="ピアノの鍵盤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3"/>
          <a:stretch>
            <a:fillRect/>
          </a:stretch>
        </p:blipFill>
        <p:spPr>
          <a:xfrm>
            <a:off x="0" y="0"/>
            <a:ext cx="12188825" cy="1700808"/>
          </a:xfrm>
        </p:spPr>
      </p:pic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61764" y="4042492"/>
            <a:ext cx="9145016" cy="2376264"/>
          </a:xfrm>
        </p:spPr>
        <p:txBody>
          <a:bodyPr rtlCol="0">
            <a:normAutofit/>
          </a:bodyPr>
          <a:lstStyle/>
          <a:p>
            <a:r>
              <a:rPr lang="ja-JP" altLang="en-US" dirty="0" smtClean="0"/>
              <a:t>　９月９日</a:t>
            </a:r>
            <a:r>
              <a:rPr lang="ja-JP" altLang="en-US" dirty="0"/>
              <a:t>（水）に、音楽鑑賞会を行いました。</a:t>
            </a:r>
            <a:r>
              <a:rPr lang="en-US" altLang="ja-JP" dirty="0"/>
              <a:t>JILL TONE</a:t>
            </a:r>
            <a:r>
              <a:rPr lang="ja-JP" altLang="en-US" dirty="0"/>
              <a:t>（ジルトーン）という３名の演奏家（パーカッション、フルート、ピアノ）による演奏を、低・中・高学年ごとに体育館で鑑賞しました。</a:t>
            </a:r>
            <a:r>
              <a:rPr lang="en-US" altLang="ja-JP" dirty="0"/>
              <a:t>JILL TONE</a:t>
            </a:r>
            <a:r>
              <a:rPr lang="ja-JP" altLang="en-US" dirty="0"/>
              <a:t>の皆さんは、 児童に親しみのある曲を演奏してくださいました。また、児童に身近な楽器（カスタネット、タンバリン、トライアングル、鍵盤ハーモニカ）の演奏や、校歌を様々な調子に編曲した演奏、世界の音楽（ハワイ、フランス、中国、ブラジル）の演奏等をしてくださいました。児童は楽器</a:t>
            </a:r>
            <a:r>
              <a:rPr lang="ja-JP" altLang="en-US" dirty="0" smtClean="0"/>
              <a:t>の美しい音色</a:t>
            </a:r>
            <a:r>
              <a:rPr lang="ja-JP" altLang="en-US" dirty="0"/>
              <a:t>や演奏の素晴らしさを楽しんで鑑賞していました</a:t>
            </a:r>
            <a:r>
              <a:rPr lang="ja-JP" altLang="en-US" dirty="0" smtClean="0"/>
              <a:t>。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054" y="4157934"/>
            <a:ext cx="2672558" cy="150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2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曲線 16 x 9">
  <a:themeElements>
    <a:clrScheme name="Curves_16x9">
      <a:dk1>
        <a:sysClr val="windowText" lastClr="000000"/>
      </a:dk1>
      <a:lt1>
        <a:sysClr val="window" lastClr="FFFFFF"/>
      </a:lt1>
      <a:dk2>
        <a:srgbClr val="1D4D53"/>
      </a:dk2>
      <a:lt2>
        <a:srgbClr val="96D2DA"/>
      </a:lt2>
      <a:accent1>
        <a:srgbClr val="00B1C5"/>
      </a:accent1>
      <a:accent2>
        <a:srgbClr val="49AF0A"/>
      </a:accent2>
      <a:accent3>
        <a:srgbClr val="6457DB"/>
      </a:accent3>
      <a:accent4>
        <a:srgbClr val="CF4895"/>
      </a:accent4>
      <a:accent5>
        <a:srgbClr val="0065E1"/>
      </a:accent5>
      <a:accent6>
        <a:srgbClr val="A84BE1"/>
      </a:accent6>
      <a:hlink>
        <a:srgbClr val="CF4895"/>
      </a:hlink>
      <a:folHlink>
        <a:srgbClr val="7F7F7F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224844_TF02801094.potx" id="{A9D8ABA3-68B7-456E-B18C-5D0B750839B0}" vid="{AA89BD27-2644-4B40-82FC-A8BF74CCFC38}"/>
    </a:ext>
  </a:extLst>
</a:theme>
</file>

<file path=ppt/theme/theme2.xml><?xml version="1.0" encoding="utf-8"?>
<a:theme xmlns:a="http://schemas.openxmlformats.org/drawingml/2006/main" name="Office テーマ">
  <a:themeElements>
    <a:clrScheme name="Curves_16x9">
      <a:dk1>
        <a:sysClr val="windowText" lastClr="000000"/>
      </a:dk1>
      <a:lt1>
        <a:sysClr val="window" lastClr="FFFFFF"/>
      </a:lt1>
      <a:dk2>
        <a:srgbClr val="1D4D53"/>
      </a:dk2>
      <a:lt2>
        <a:srgbClr val="96D2DA"/>
      </a:lt2>
      <a:accent1>
        <a:srgbClr val="00B1C5"/>
      </a:accent1>
      <a:accent2>
        <a:srgbClr val="49AF0A"/>
      </a:accent2>
      <a:accent3>
        <a:srgbClr val="6457DB"/>
      </a:accent3>
      <a:accent4>
        <a:srgbClr val="CF4895"/>
      </a:accent4>
      <a:accent5>
        <a:srgbClr val="0065E1"/>
      </a:accent5>
      <a:accent6>
        <a:srgbClr val="A84BE1"/>
      </a:accent6>
      <a:hlink>
        <a:srgbClr val="CF4895"/>
      </a:hlink>
      <a:folHlink>
        <a:srgbClr val="7F7F7F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Curves_16x9">
      <a:dk1>
        <a:sysClr val="windowText" lastClr="000000"/>
      </a:dk1>
      <a:lt1>
        <a:sysClr val="window" lastClr="FFFFFF"/>
      </a:lt1>
      <a:dk2>
        <a:srgbClr val="1D4D53"/>
      </a:dk2>
      <a:lt2>
        <a:srgbClr val="96D2DA"/>
      </a:lt2>
      <a:accent1>
        <a:srgbClr val="00B1C5"/>
      </a:accent1>
      <a:accent2>
        <a:srgbClr val="49AF0A"/>
      </a:accent2>
      <a:accent3>
        <a:srgbClr val="6457DB"/>
      </a:accent3>
      <a:accent4>
        <a:srgbClr val="CF4895"/>
      </a:accent4>
      <a:accent5>
        <a:srgbClr val="0065E1"/>
      </a:accent5>
      <a:accent6>
        <a:srgbClr val="A84BE1"/>
      </a:accent6>
      <a:hlink>
        <a:srgbClr val="CF4895"/>
      </a:hlink>
      <a:folHlink>
        <a:srgbClr val="7F7F7F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ミュージカル曲線のプレゼンテーション (ワイド画面)</Template>
  <TotalTime>8</TotalTime>
  <Words>138</Words>
  <Application>Microsoft Office PowerPoint</Application>
  <PresentationFormat>ユーザー設定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Euphemia</vt:lpstr>
      <vt:lpstr>Meiryo UI</vt:lpstr>
      <vt:lpstr>Arial</vt:lpstr>
      <vt:lpstr>曲線 16 x 9</vt:lpstr>
      <vt:lpstr>音楽鑑賞会（９／９）</vt:lpstr>
    </vt:vector>
  </TitlesOfParts>
  <Company>下野市教育委員会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タイトルのレイアウト</dc:title>
  <dc:creator>下野市教育委員会</dc:creator>
  <cp:lastModifiedBy>下野市教育委員会</cp:lastModifiedBy>
  <cp:revision>2</cp:revision>
  <dcterms:created xsi:type="dcterms:W3CDTF">2026-09-09T04:47:09Z</dcterms:created>
  <dcterms:modified xsi:type="dcterms:W3CDTF">2026-09-09T04:55:31Z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