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3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30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3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27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13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81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19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47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48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5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36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ABBEE-195D-4997-998A-CF5DC585BA4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001FB-57F1-4FE0-B5F4-1C9DC5306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54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318" y="174930"/>
            <a:ext cx="11402126" cy="962108"/>
          </a:xfrm>
          <a:noFill/>
        </p:spPr>
        <p:txBody>
          <a:bodyPr>
            <a:normAutofit/>
          </a:bodyPr>
          <a:lstStyle/>
          <a:p>
            <a:r>
              <a:rPr lang="ja-JP" altLang="en-US" sz="5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演劇鑑賞</a:t>
            </a:r>
            <a:r>
              <a:rPr lang="ja-JP" altLang="en-US" sz="4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「宝島の冒険」</a:t>
            </a:r>
            <a:r>
              <a:rPr lang="ja-JP" altLang="en-US" sz="3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（劇団ポプラ）</a:t>
            </a:r>
            <a:r>
              <a:rPr lang="en-US" altLang="ja-JP" sz="3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12</a:t>
            </a:r>
            <a:r>
              <a:rPr lang="ja-JP" altLang="en-US" sz="3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</a:t>
            </a:r>
            <a:endParaRPr kumimoji="1" lang="ja-JP" altLang="en-US" sz="3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84392" y="1137038"/>
            <a:ext cx="6629052" cy="2186607"/>
          </a:xfrm>
          <a:noFill/>
        </p:spPr>
        <p:txBody>
          <a:bodyPr>
            <a:normAutofit lnSpcReduction="10000"/>
          </a:bodyPr>
          <a:lstStyle/>
          <a:p>
            <a:pPr algn="l"/>
            <a:r>
              <a:rPr lang="ja-JP" altLang="en-US" dirty="0" smtClean="0">
                <a:solidFill>
                  <a:schemeClr val="bg1"/>
                </a:solidFill>
              </a:rPr>
              <a:t>「どんなお話だろう。」とワクワクしながら</a:t>
            </a:r>
            <a:r>
              <a:rPr lang="en-US" altLang="ja-JP" dirty="0" smtClean="0">
                <a:solidFill>
                  <a:schemeClr val="bg1"/>
                </a:solidFill>
              </a:rPr>
              <a:t>2</a:t>
            </a:r>
            <a:r>
              <a:rPr lang="ja-JP" altLang="en-US" dirty="0" smtClean="0">
                <a:solidFill>
                  <a:schemeClr val="bg1"/>
                </a:solidFill>
              </a:rPr>
              <a:t>年ぶりの演劇鑑賞が始まりました。子どもたちは、ソーシャルディスタンスを</a:t>
            </a:r>
            <a:r>
              <a:rPr lang="ja-JP" altLang="en-US" dirty="0" smtClean="0">
                <a:solidFill>
                  <a:schemeClr val="bg1"/>
                </a:solidFill>
              </a:rPr>
              <a:t>守りながら、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dirty="0" smtClean="0"/>
              <a:t>夢中になって鑑賞</a:t>
            </a:r>
            <a:r>
              <a:rPr lang="ja-JP" altLang="en-US" dirty="0" smtClean="0"/>
              <a:t>する姿が見られました</a:t>
            </a:r>
            <a:r>
              <a:rPr lang="ja-JP" altLang="en-US" dirty="0" smtClean="0"/>
              <a:t>。鑑賞後は、「</a:t>
            </a:r>
            <a:r>
              <a:rPr lang="ja-JP" altLang="en-US" dirty="0" smtClean="0"/>
              <a:t>おもしろかった。</a:t>
            </a:r>
            <a:r>
              <a:rPr lang="ja-JP" altLang="en-US" dirty="0" smtClean="0"/>
              <a:t>」と子どもたちは話し、貴重な機会となりました。</a:t>
            </a:r>
            <a:endParaRPr lang="en-US" altLang="ja-JP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80" y="1197169"/>
            <a:ext cx="3619831" cy="271487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907" y="3205296"/>
            <a:ext cx="3790319" cy="284273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170" y="3205296"/>
            <a:ext cx="3790319" cy="284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4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67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 P丸ゴシック体E</vt:lpstr>
      <vt:lpstr>游ゴシック</vt:lpstr>
      <vt:lpstr>游ゴシック Light</vt:lpstr>
      <vt:lpstr>Arial</vt:lpstr>
      <vt:lpstr>Office テーマ</vt:lpstr>
      <vt:lpstr>演劇鑑賞「宝島の冒険」（劇団ポプラ）12月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理科</dc:title>
  <dc:creator>Administrator</dc:creator>
  <cp:lastModifiedBy>Administrator</cp:lastModifiedBy>
  <cp:revision>22</cp:revision>
  <cp:lastPrinted>2022-01-05T04:13:47Z</cp:lastPrinted>
  <dcterms:created xsi:type="dcterms:W3CDTF">2021-04-28T08:43:29Z</dcterms:created>
  <dcterms:modified xsi:type="dcterms:W3CDTF">2022-01-11T00:59:19Z</dcterms:modified>
</cp:coreProperties>
</file>