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2" y="7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5615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255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93322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7711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228089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199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379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125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2763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6156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9943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90AE-5597-4A82-95E3-203189EFAF87}" type="datetimeFigureOut">
              <a:rPr kumimoji="1" lang="ja-JP" altLang="en-US" smtClean="0"/>
              <a:t>2019/6/28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4FE32-BF38-4954-BE23-053B69770BF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1293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77778"/>
          </a:xfrm>
        </p:spPr>
        <p:txBody>
          <a:bodyPr/>
          <a:lstStyle/>
          <a:p>
            <a:r>
              <a:rPr kumimoji="1" lang="ja-JP" altLang="en-US" dirty="0" err="1" smtClean="0"/>
              <a:t>安全安全</a:t>
            </a:r>
            <a:r>
              <a:rPr kumimoji="1" lang="ja-JP" altLang="en-US" dirty="0" smtClean="0"/>
              <a:t>マップ</a:t>
            </a:r>
            <a:r>
              <a:rPr kumimoji="1" lang="en-US" altLang="ja-JP" sz="1800" dirty="0" smtClean="0"/>
              <a:t>6</a:t>
            </a:r>
            <a:r>
              <a:rPr kumimoji="1" lang="ja-JP" altLang="en-US" sz="1800" dirty="0" smtClean="0"/>
              <a:t>月</a:t>
            </a:r>
            <a:r>
              <a:rPr kumimoji="1" lang="en-US" altLang="ja-JP" sz="1800" dirty="0" smtClean="0"/>
              <a:t>26</a:t>
            </a:r>
            <a:r>
              <a:rPr kumimoji="1" lang="ja-JP" altLang="en-US" sz="1800" dirty="0" smtClean="0"/>
              <a:t>日（水）</a:t>
            </a:r>
            <a:endParaRPr kumimoji="1" lang="ja-JP" altLang="en-US" sz="18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496328"/>
            <a:ext cx="12192000" cy="153865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ja-JP" altLang="en-US" dirty="0" smtClean="0"/>
              <a:t>　保護者の方にご協力いただきました安全安心マップを基に、危険</a:t>
            </a:r>
            <a:r>
              <a:rPr lang="ja-JP" altLang="en-US" dirty="0" smtClean="0"/>
              <a:t>な箇所</a:t>
            </a:r>
            <a:r>
              <a:rPr lang="ja-JP" altLang="en-US" dirty="0" smtClean="0"/>
              <a:t>の確認や、横断歩道の渡り方の確認を</a:t>
            </a:r>
            <a:r>
              <a:rPr lang="en-US" altLang="ja-JP" dirty="0" smtClean="0"/>
              <a:t>6</a:t>
            </a:r>
            <a:r>
              <a:rPr lang="ja-JP" altLang="en-US" dirty="0" smtClean="0"/>
              <a:t>年生としました。</a:t>
            </a:r>
            <a:r>
              <a:rPr lang="en-US" altLang="ja-JP" dirty="0" smtClean="0"/>
              <a:t>6</a:t>
            </a:r>
            <a:r>
              <a:rPr lang="ja-JP" altLang="en-US" dirty="0" smtClean="0"/>
              <a:t>年生に「ここは危ない所だよね。」と教えてもらいながら気を付ける</a:t>
            </a:r>
            <a:r>
              <a:rPr lang="ja-JP" altLang="en-US" dirty="0" smtClean="0"/>
              <a:t>ところを書き加えたり</a:t>
            </a:r>
            <a:r>
              <a:rPr lang="ja-JP" altLang="en-US" dirty="0" smtClean="0"/>
              <a:t>、「渡るときは、右左右を確認して手を</a:t>
            </a:r>
            <a:r>
              <a:rPr lang="ja-JP" altLang="en-US" dirty="0" smtClean="0"/>
              <a:t>あげて</a:t>
            </a:r>
            <a:r>
              <a:rPr lang="ja-JP" altLang="en-US" dirty="0"/>
              <a:t>渡</a:t>
            </a:r>
            <a:r>
              <a:rPr lang="ja-JP" altLang="en-US" dirty="0" smtClean="0"/>
              <a:t>る</a:t>
            </a:r>
            <a:r>
              <a:rPr lang="ja-JP" altLang="en-US" dirty="0" smtClean="0"/>
              <a:t>んだよ</a:t>
            </a:r>
            <a:r>
              <a:rPr lang="ja-JP" altLang="en-US" dirty="0" smtClean="0"/>
              <a:t>。」と確認したり</a:t>
            </a:r>
            <a:r>
              <a:rPr lang="ja-JP" altLang="en-US" dirty="0" smtClean="0"/>
              <a:t>、改めて危険な箇所を</a:t>
            </a:r>
            <a:r>
              <a:rPr lang="ja-JP" altLang="en-US" dirty="0" smtClean="0"/>
              <a:t>再認識する意味でも、とても有意義な時間を過ごすことができました。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778"/>
            <a:ext cx="3829665" cy="287224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781" y="3136585"/>
            <a:ext cx="2910348" cy="218276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819" y="1096692"/>
            <a:ext cx="3146324" cy="23597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335" y="2328183"/>
            <a:ext cx="3829665" cy="2872249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2527" y="208451"/>
            <a:ext cx="2051539" cy="153865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0207" y="855406"/>
            <a:ext cx="1805151" cy="1353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ワイド画面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安全安全マップ6月26日（水）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安全安全マップ6月26日（水）</dc:title>
  <dc:creator>Administrator</dc:creator>
  <cp:lastModifiedBy>Administrator</cp:lastModifiedBy>
  <cp:revision>3</cp:revision>
  <dcterms:created xsi:type="dcterms:W3CDTF">2019-06-26T06:18:04Z</dcterms:created>
  <dcterms:modified xsi:type="dcterms:W3CDTF">2019-06-28T08:24:32Z</dcterms:modified>
</cp:coreProperties>
</file>